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4124"/>
    <a:srgbClr val="EB30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6591" autoAdjust="0"/>
    <p:restoredTop sz="94633" autoAdjust="0"/>
  </p:normalViewPr>
  <p:slideViewPr>
    <p:cSldViewPr snapToGrid="0" snapToObjects="1">
      <p:cViewPr varScale="1">
        <p:scale>
          <a:sx n="115" d="100"/>
          <a:sy n="115" d="100"/>
        </p:scale>
        <p:origin x="2016" y="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7C68A3-539B-614C-AEED-9F3672566120}" type="datetimeFigureOut">
              <a:rPr lang="it-IT" smtClean="0"/>
              <a:t>11/11/2021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C7824B-A553-014E-91C5-21C7C50A6C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6926938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6825F9-C3E2-E147-B6D3-335C60204E37}" type="datetimeFigureOut">
              <a:rPr lang="it-IT" smtClean="0"/>
              <a:t>11/11/2021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D8AB75-C383-C444-BAD8-6C37ACA0136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88670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 userDrawn="1"/>
        </p:nvSpPr>
        <p:spPr>
          <a:xfrm>
            <a:off x="474341" y="2493698"/>
            <a:ext cx="8231383" cy="4013942"/>
          </a:xfrm>
          <a:prstGeom prst="rect">
            <a:avLst/>
          </a:prstGeom>
          <a:solidFill>
            <a:srgbClr val="D1412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440000" y="2988000"/>
            <a:ext cx="6400800" cy="1080000"/>
          </a:xfrm>
          <a:prstGeom prst="rect">
            <a:avLst/>
          </a:prstGeom>
        </p:spPr>
        <p:txBody>
          <a:bodyPr anchor="t" anchorCtr="0"/>
          <a:lstStyle>
            <a:lvl1pPr>
              <a:lnSpc>
                <a:spcPts val="4480"/>
              </a:lnSpc>
              <a:defRPr sz="4400" b="1" i="0">
                <a:solidFill>
                  <a:schemeClr val="bg1"/>
                </a:solidFill>
                <a:latin typeface="Helvetica Neue"/>
                <a:cs typeface="Helvetica Neue"/>
              </a:defRPr>
            </a:lvl1pPr>
          </a:lstStyle>
          <a:p>
            <a:r>
              <a:rPr lang="it-IT" dirty="0"/>
              <a:t>Fare clic per modificare stile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40000" y="4392000"/>
            <a:ext cx="6400800" cy="626400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ts val="3120"/>
              </a:lnSpc>
              <a:buNone/>
              <a:defRPr sz="3000">
                <a:solidFill>
                  <a:srgbClr val="FFFFFF"/>
                </a:solidFill>
                <a:latin typeface="Helvetica Neue LT Std 55 Roman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dirty="0"/>
              <a:t>Fare clic per modificare lo stile del sottotitolo dello schema</a:t>
            </a:r>
          </a:p>
        </p:txBody>
      </p:sp>
      <p:pic>
        <p:nvPicPr>
          <p:cNvPr id="5" name="Immagin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9851" y="176196"/>
            <a:ext cx="4944963" cy="3219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6022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to 2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40000" y="306000"/>
            <a:ext cx="7171200" cy="514800"/>
          </a:xfrm>
          <a:prstGeom prst="rect">
            <a:avLst/>
          </a:prstGeom>
        </p:spPr>
        <p:txBody>
          <a:bodyPr anchor="ctr" anchorCtr="0"/>
          <a:lstStyle>
            <a:lvl1pPr>
              <a:defRPr b="1" i="0">
                <a:latin typeface="Helvetica Neue"/>
                <a:cs typeface="Helvetica Neue"/>
              </a:defRPr>
            </a:lvl1pPr>
          </a:lstStyle>
          <a:p>
            <a:r>
              <a:rPr lang="it-IT" dirty="0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40000" y="2394000"/>
            <a:ext cx="6562800" cy="3391200"/>
          </a:xfrm>
          <a:prstGeom prst="rect">
            <a:avLst/>
          </a:prstGeom>
        </p:spPr>
        <p:txBody>
          <a:bodyPr numCol="2" spcCol="360000">
            <a:normAutofit/>
          </a:bodyPr>
          <a:lstStyle>
            <a:lvl1pPr marL="0" indent="0" algn="just">
              <a:buNone/>
              <a:defRPr sz="3000">
                <a:solidFill>
                  <a:schemeClr val="tx1">
                    <a:lumMod val="50000"/>
                    <a:lumOff val="50000"/>
                  </a:schemeClr>
                </a:solidFill>
                <a:latin typeface="Helvetica Neue"/>
                <a:cs typeface="Helvetica Neue"/>
              </a:defRPr>
            </a:lvl1pPr>
          </a:lstStyle>
          <a:p>
            <a:pPr lvl="0"/>
            <a:r>
              <a:rPr lang="it-IT" dirty="0"/>
              <a:t>Fare clic per modificare gli stili del testo dello schema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8270226" y="6306345"/>
            <a:ext cx="416574" cy="365125"/>
          </a:xfrm>
          <a:prstGeom prst="rect">
            <a:avLst/>
          </a:prstGeom>
        </p:spPr>
        <p:txBody>
          <a:bodyPr anchor="t" anchorCtr="0"/>
          <a:lstStyle>
            <a:lvl1pPr>
              <a:defRPr sz="900" b="0" i="0">
                <a:solidFill>
                  <a:schemeClr val="tx1">
                    <a:lumMod val="50000"/>
                    <a:lumOff val="50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fld id="{E0F8B7D7-B5E3-644D-9856-CC0934E69055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8" name="Segnaposto testo 7"/>
          <p:cNvSpPr>
            <a:spLocks noGrp="1"/>
          </p:cNvSpPr>
          <p:nvPr>
            <p:ph type="body" sz="quarter" idx="13" hasCustomPrompt="1"/>
          </p:nvPr>
        </p:nvSpPr>
        <p:spPr>
          <a:xfrm>
            <a:off x="1440000" y="842400"/>
            <a:ext cx="7171200" cy="327600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marL="0" indent="0">
              <a:buNone/>
              <a:defRPr sz="2600" b="0" i="0">
                <a:solidFill>
                  <a:srgbClr val="595959"/>
                </a:solidFill>
                <a:latin typeface="Helvetica Neue Medium"/>
                <a:cs typeface="Helvetica Neue Medium"/>
              </a:defRPr>
            </a:lvl1pPr>
          </a:lstStyle>
          <a:p>
            <a:pPr lvl="0"/>
            <a:r>
              <a:rPr lang="it-IT" dirty="0"/>
              <a:t>Sottotitolo</a:t>
            </a:r>
          </a:p>
        </p:txBody>
      </p:sp>
      <p:pic>
        <p:nvPicPr>
          <p:cNvPr id="11" name="Immagine 10" descr="unimor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535" y="6339386"/>
            <a:ext cx="935998" cy="175104"/>
          </a:xfrm>
          <a:prstGeom prst="rect">
            <a:avLst/>
          </a:prstGeom>
        </p:spPr>
      </p:pic>
      <p:sp>
        <p:nvSpPr>
          <p:cNvPr id="9" name="Segnaposto data 3"/>
          <p:cNvSpPr>
            <a:spLocks noGrp="1"/>
          </p:cNvSpPr>
          <p:nvPr>
            <p:ph type="dt" sz="half" idx="10"/>
          </p:nvPr>
        </p:nvSpPr>
        <p:spPr>
          <a:xfrm>
            <a:off x="1440000" y="6306345"/>
            <a:ext cx="932895" cy="365125"/>
          </a:xfrm>
          <a:prstGeom prst="rect">
            <a:avLst/>
          </a:prstGeom>
        </p:spPr>
        <p:txBody>
          <a:bodyPr anchor="t" anchorCtr="0"/>
          <a:lstStyle>
            <a:lvl1pPr>
              <a:defRPr sz="1000" b="0" i="0">
                <a:solidFill>
                  <a:schemeClr val="tx1">
                    <a:lumMod val="50000"/>
                    <a:lumOff val="50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r>
              <a:rPr lang="it-IT" dirty="0"/>
              <a:t>gg/mm/</a:t>
            </a:r>
            <a:r>
              <a:rPr lang="it-IT" dirty="0" err="1"/>
              <a:t>aaaa</a:t>
            </a:r>
            <a:endParaRPr lang="it-IT" dirty="0"/>
          </a:p>
        </p:txBody>
      </p:sp>
      <p:sp>
        <p:nvSpPr>
          <p:cNvPr id="10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2568824" y="6306345"/>
            <a:ext cx="5175215" cy="365125"/>
          </a:xfrm>
          <a:prstGeom prst="rect">
            <a:avLst/>
          </a:prstGeom>
        </p:spPr>
        <p:txBody>
          <a:bodyPr anchor="t" anchorCtr="0"/>
          <a:lstStyle>
            <a:lvl1pPr algn="l">
              <a:defRPr sz="1000" b="0" i="0">
                <a:solidFill>
                  <a:schemeClr val="tx1">
                    <a:lumMod val="50000"/>
                    <a:lumOff val="50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r>
              <a:rPr lang="it-IT" dirty="0"/>
              <a:t>Nome insegnamento</a:t>
            </a:r>
          </a:p>
        </p:txBody>
      </p:sp>
    </p:spTree>
    <p:extLst>
      <p:ext uri="{BB962C8B-B14F-4D97-AF65-F5344CB8AC3E}">
        <p14:creationId xmlns:p14="http://schemas.microsoft.com/office/powerpoint/2010/main" val="3626475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to 1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1"/>
          <p:cNvSpPr>
            <a:spLocks noGrp="1"/>
          </p:cNvSpPr>
          <p:nvPr>
            <p:ph type="title"/>
          </p:nvPr>
        </p:nvSpPr>
        <p:spPr>
          <a:xfrm>
            <a:off x="1440000" y="306000"/>
            <a:ext cx="7171200" cy="514800"/>
          </a:xfrm>
          <a:prstGeom prst="rect">
            <a:avLst/>
          </a:prstGeom>
        </p:spPr>
        <p:txBody>
          <a:bodyPr anchor="ctr" anchorCtr="0"/>
          <a:lstStyle>
            <a:lvl1pPr>
              <a:defRPr b="1" i="0">
                <a:latin typeface="Helvetica Neue"/>
                <a:cs typeface="Helvetica Neue"/>
              </a:defRPr>
            </a:lvl1pPr>
          </a:lstStyle>
          <a:p>
            <a:r>
              <a:rPr lang="it-IT" dirty="0"/>
              <a:t>Fare clic per modificare stile</a:t>
            </a:r>
          </a:p>
        </p:txBody>
      </p:sp>
      <p:sp>
        <p:nvSpPr>
          <p:cNvPr id="4" name="Segnaposto contenuto 2"/>
          <p:cNvSpPr>
            <a:spLocks noGrp="1"/>
          </p:cNvSpPr>
          <p:nvPr>
            <p:ph idx="1"/>
          </p:nvPr>
        </p:nvSpPr>
        <p:spPr>
          <a:xfrm>
            <a:off x="1440000" y="2394000"/>
            <a:ext cx="6562800" cy="3391200"/>
          </a:xfrm>
          <a:prstGeom prst="rect">
            <a:avLst/>
          </a:prstGeom>
        </p:spPr>
        <p:txBody>
          <a:bodyPr numCol="1" spcCol="360000">
            <a:normAutofit/>
          </a:bodyPr>
          <a:lstStyle>
            <a:lvl1pPr marL="0" indent="0" algn="just">
              <a:buNone/>
              <a:defRPr sz="3000">
                <a:solidFill>
                  <a:schemeClr val="tx1">
                    <a:lumMod val="50000"/>
                    <a:lumOff val="50000"/>
                  </a:schemeClr>
                </a:solidFill>
                <a:latin typeface="Helvetica Neue"/>
                <a:cs typeface="Helvetica Neue"/>
              </a:defRPr>
            </a:lvl1pPr>
          </a:lstStyle>
          <a:p>
            <a:pPr lvl="0"/>
            <a:r>
              <a:rPr lang="it-IT" dirty="0"/>
              <a:t>Fare clic per modificare gli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>
          <a:xfrm>
            <a:off x="1440000" y="6306345"/>
            <a:ext cx="932895" cy="365125"/>
          </a:xfrm>
          <a:prstGeom prst="rect">
            <a:avLst/>
          </a:prstGeom>
        </p:spPr>
        <p:txBody>
          <a:bodyPr anchor="t" anchorCtr="0"/>
          <a:lstStyle>
            <a:lvl1pPr>
              <a:defRPr sz="1000" b="0" i="0">
                <a:solidFill>
                  <a:schemeClr val="tx1">
                    <a:lumMod val="50000"/>
                    <a:lumOff val="50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r>
              <a:rPr lang="it-IT" dirty="0"/>
              <a:t>gg/mm/</a:t>
            </a:r>
            <a:r>
              <a:rPr lang="it-IT" dirty="0" err="1"/>
              <a:t>aaaa</a:t>
            </a:r>
            <a:endParaRPr lang="it-IT" dirty="0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2568824" y="6306345"/>
            <a:ext cx="5175215" cy="365125"/>
          </a:xfrm>
          <a:prstGeom prst="rect">
            <a:avLst/>
          </a:prstGeom>
        </p:spPr>
        <p:txBody>
          <a:bodyPr anchor="t" anchorCtr="0"/>
          <a:lstStyle>
            <a:lvl1pPr algn="l">
              <a:defRPr sz="1000" b="0" i="0">
                <a:solidFill>
                  <a:schemeClr val="tx1">
                    <a:lumMod val="50000"/>
                    <a:lumOff val="50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r>
              <a:rPr lang="it-IT" dirty="0"/>
              <a:t>Nome insegnamento</a:t>
            </a:r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8270226" y="6306345"/>
            <a:ext cx="416574" cy="365125"/>
          </a:xfrm>
          <a:prstGeom prst="rect">
            <a:avLst/>
          </a:prstGeom>
        </p:spPr>
        <p:txBody>
          <a:bodyPr anchor="t" anchorCtr="0"/>
          <a:lstStyle>
            <a:lvl1pPr>
              <a:defRPr sz="900" b="0" i="0">
                <a:solidFill>
                  <a:schemeClr val="tx1">
                    <a:lumMod val="50000"/>
                    <a:lumOff val="50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fld id="{E0F8B7D7-B5E3-644D-9856-CC0934E69055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8" name="Segnaposto testo 7"/>
          <p:cNvSpPr>
            <a:spLocks noGrp="1"/>
          </p:cNvSpPr>
          <p:nvPr>
            <p:ph type="body" sz="quarter" idx="13" hasCustomPrompt="1"/>
          </p:nvPr>
        </p:nvSpPr>
        <p:spPr>
          <a:xfrm>
            <a:off x="1440000" y="842400"/>
            <a:ext cx="7171200" cy="327600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marL="0" indent="0">
              <a:buNone/>
              <a:defRPr sz="2600" b="0" i="0">
                <a:solidFill>
                  <a:srgbClr val="595959"/>
                </a:solidFill>
                <a:latin typeface="Helvetica Neue Medium"/>
                <a:cs typeface="Helvetica Neue Medium"/>
              </a:defRPr>
            </a:lvl1pPr>
          </a:lstStyle>
          <a:p>
            <a:pPr lvl="0"/>
            <a:r>
              <a:rPr lang="it-IT" dirty="0"/>
              <a:t>Sottotitolo</a:t>
            </a:r>
          </a:p>
        </p:txBody>
      </p:sp>
      <p:pic>
        <p:nvPicPr>
          <p:cNvPr id="9" name="Immagine 8" descr="unimor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535" y="6339386"/>
            <a:ext cx="935998" cy="175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8375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6449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3600" b="1" kern="1200">
          <a:solidFill>
            <a:schemeClr val="tx1">
              <a:lumMod val="65000"/>
              <a:lumOff val="3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034220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8B7D7-B5E3-644D-9856-CC0934E69055}" type="slidenum">
              <a:rPr lang="it-IT" smtClean="0"/>
              <a:pPr/>
              <a:t>10</a:t>
            </a:fld>
            <a:endParaRPr lang="it-IT" dirty="0"/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gg/mm/aaaa</a:t>
            </a:r>
            <a:endParaRPr lang="it-IT" dirty="0"/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Nome insegnamento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956837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8B7D7-B5E3-644D-9856-CC0934E69055}" type="slidenum">
              <a:rPr lang="it-IT" smtClean="0"/>
              <a:pPr/>
              <a:t>11</a:t>
            </a:fld>
            <a:endParaRPr lang="it-IT" dirty="0"/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gg/mm/aaaa</a:t>
            </a:r>
            <a:endParaRPr lang="it-IT" dirty="0"/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Nome insegnamento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956837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8B7D7-B5E3-644D-9856-CC0934E69055}" type="slidenum">
              <a:rPr lang="it-IT" smtClean="0"/>
              <a:pPr/>
              <a:t>12</a:t>
            </a:fld>
            <a:endParaRPr lang="it-IT" dirty="0"/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gg/mm/aaaa</a:t>
            </a:r>
            <a:endParaRPr lang="it-IT" dirty="0"/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Nome insegnamento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534574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8B7D7-B5E3-644D-9856-CC0934E69055}" type="slidenum">
              <a:rPr lang="it-IT" smtClean="0"/>
              <a:pPr/>
              <a:t>13</a:t>
            </a:fld>
            <a:endParaRPr lang="it-IT" dirty="0"/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gg/mm/aaaa</a:t>
            </a:r>
            <a:endParaRPr lang="it-IT" dirty="0"/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Nome insegnamento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534574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8B7D7-B5E3-644D-9856-CC0934E69055}" type="slidenum">
              <a:rPr lang="it-IT" smtClean="0"/>
              <a:pPr/>
              <a:t>2</a:t>
            </a:fld>
            <a:endParaRPr lang="it-IT" dirty="0"/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gg/mm/aaaa</a:t>
            </a:r>
            <a:endParaRPr lang="it-IT" dirty="0"/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Nome insegnamento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470345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8B7D7-B5E3-644D-9856-CC0934E69055}" type="slidenum">
              <a:rPr lang="it-IT" smtClean="0"/>
              <a:pPr/>
              <a:t>3</a:t>
            </a:fld>
            <a:endParaRPr lang="it-IT" dirty="0"/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gg/mm/aaaa</a:t>
            </a:r>
            <a:endParaRPr lang="it-IT" dirty="0"/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Nome insegnamento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956837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8B7D7-B5E3-644D-9856-CC0934E69055}" type="slidenum">
              <a:rPr lang="it-IT" smtClean="0"/>
              <a:pPr/>
              <a:t>4</a:t>
            </a:fld>
            <a:endParaRPr lang="it-IT" dirty="0"/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gg/mm/aaaa</a:t>
            </a:r>
            <a:endParaRPr lang="it-IT" dirty="0"/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Nome insegnamento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956837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8B7D7-B5E3-644D-9856-CC0934E69055}" type="slidenum">
              <a:rPr lang="it-IT" smtClean="0"/>
              <a:pPr/>
              <a:t>5</a:t>
            </a:fld>
            <a:endParaRPr lang="it-IT" dirty="0"/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gg/mm/aaaa</a:t>
            </a:r>
            <a:endParaRPr lang="it-IT" dirty="0"/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Nome insegnamento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956837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8B7D7-B5E3-644D-9856-CC0934E69055}" type="slidenum">
              <a:rPr lang="it-IT" smtClean="0"/>
              <a:pPr/>
              <a:t>6</a:t>
            </a:fld>
            <a:endParaRPr lang="it-IT" dirty="0"/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gg/mm/aaaa</a:t>
            </a:r>
            <a:endParaRPr lang="it-IT" dirty="0"/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Nome insegnamento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956837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8B7D7-B5E3-644D-9856-CC0934E69055}" type="slidenum">
              <a:rPr lang="it-IT" smtClean="0"/>
              <a:pPr/>
              <a:t>7</a:t>
            </a:fld>
            <a:endParaRPr lang="it-IT" dirty="0"/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gg/mm/aaaa</a:t>
            </a:r>
            <a:endParaRPr lang="it-IT" dirty="0"/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Nome insegnamento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956837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8B7D7-B5E3-644D-9856-CC0934E69055}" type="slidenum">
              <a:rPr lang="it-IT" smtClean="0"/>
              <a:pPr/>
              <a:t>8</a:t>
            </a:fld>
            <a:endParaRPr lang="it-IT" dirty="0"/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gg/mm/aaaa</a:t>
            </a:r>
            <a:endParaRPr lang="it-IT" dirty="0"/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Nome insegnamento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956837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8B7D7-B5E3-644D-9856-CC0934E69055}" type="slidenum">
              <a:rPr lang="it-IT" smtClean="0"/>
              <a:pPr/>
              <a:t>9</a:t>
            </a:fld>
            <a:endParaRPr lang="it-IT" dirty="0"/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gg/mm/aaaa</a:t>
            </a:r>
            <a:endParaRPr lang="it-IT" dirty="0"/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Nome insegnamento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9568377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610</TotalTime>
  <Words>96</Words>
  <Application>Microsoft Office PowerPoint</Application>
  <PresentationFormat>Presentazione su schermo (4:3)</PresentationFormat>
  <Paragraphs>36</Paragraphs>
  <Slides>13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20" baseType="lpstr">
      <vt:lpstr>Arial</vt:lpstr>
      <vt:lpstr>Calibri</vt:lpstr>
      <vt:lpstr>Helvetica Neue</vt:lpstr>
      <vt:lpstr>Helvetica Neue Light</vt:lpstr>
      <vt:lpstr>Helvetica Neue LT Std 55 Roman</vt:lpstr>
      <vt:lpstr>Helvetica Neue Medium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MORE-service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Luca Gasparini</dc:creator>
  <cp:lastModifiedBy>SIMONE MARIO DI PAOLO</cp:lastModifiedBy>
  <cp:revision>47</cp:revision>
  <dcterms:created xsi:type="dcterms:W3CDTF">2015-06-30T14:46:04Z</dcterms:created>
  <dcterms:modified xsi:type="dcterms:W3CDTF">2021-11-11T13:31:54Z</dcterms:modified>
</cp:coreProperties>
</file>