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124"/>
    <a:srgbClr val="EB3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6591" autoAdjust="0"/>
    <p:restoredTop sz="94633" autoAdjust="0"/>
  </p:normalViewPr>
  <p:slideViewPr>
    <p:cSldViewPr snapToGrid="0" snapToObjects="1">
      <p:cViewPr varScale="1">
        <p:scale>
          <a:sx n="115" d="100"/>
          <a:sy n="115" d="100"/>
        </p:scale>
        <p:origin x="201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C68A3-539B-614C-AEED-9F3672566120}" type="datetimeFigureOut">
              <a:rPr lang="it-IT" smtClean="0"/>
              <a:t>11/11/2021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824B-A553-014E-91C5-21C7C50A6C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693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825F9-C3E2-E147-B6D3-335C60204E37}" type="datetimeFigureOut">
              <a:rPr lang="it-IT" smtClean="0"/>
              <a:t>11/11/2021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AB75-C383-C444-BAD8-6C37ACA013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474341" y="2493698"/>
            <a:ext cx="8231383" cy="4013942"/>
          </a:xfrm>
          <a:prstGeom prst="rect">
            <a:avLst/>
          </a:prstGeom>
          <a:solidFill>
            <a:srgbClr val="D141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0000" y="2988000"/>
            <a:ext cx="6400800" cy="1080000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4480"/>
              </a:lnSpc>
              <a:defRPr sz="4400" b="1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000" y="4392000"/>
            <a:ext cx="6400800" cy="626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3120"/>
              </a:lnSpc>
              <a:buNone/>
              <a:defRPr sz="300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851" y="176196"/>
            <a:ext cx="4944963" cy="321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1" name="Immagine 10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gg/mm/</a:t>
            </a:r>
            <a:r>
              <a:rPr lang="it-IT" dirty="0" err="1"/>
              <a:t>aaaa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Nome insegnamento</a:t>
            </a:r>
          </a:p>
        </p:txBody>
      </p:sp>
    </p:spTree>
    <p:extLst>
      <p:ext uri="{BB962C8B-B14F-4D97-AF65-F5344CB8AC3E}">
        <p14:creationId xmlns:p14="http://schemas.microsoft.com/office/powerpoint/2010/main" val="36264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440000" y="306000"/>
            <a:ext cx="71712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440000" y="2394000"/>
            <a:ext cx="65628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1440000" y="6306345"/>
            <a:ext cx="932895" cy="365125"/>
          </a:xfrm>
          <a:prstGeom prst="rect">
            <a:avLst/>
          </a:prstGeom>
        </p:spPr>
        <p:txBody>
          <a:bodyPr anchor="t" anchorCtr="0"/>
          <a:lstStyle>
            <a:lvl1pPr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gg/mm/</a:t>
            </a:r>
            <a:r>
              <a:rPr lang="it-IT" dirty="0" err="1"/>
              <a:t>aaaa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68824" y="6306345"/>
            <a:ext cx="5175215" cy="365125"/>
          </a:xfrm>
          <a:prstGeom prst="rect">
            <a:avLst/>
          </a:prstGeom>
        </p:spPr>
        <p:txBody>
          <a:bodyPr anchor="t" anchorCtr="0"/>
          <a:lstStyle>
            <a:lvl1pPr algn="l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it-IT" dirty="0"/>
              <a:t>Nome insegnamento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70226" y="6306345"/>
            <a:ext cx="416574" cy="365125"/>
          </a:xfrm>
          <a:prstGeom prst="rect">
            <a:avLst/>
          </a:prstGeom>
        </p:spPr>
        <p:txBody>
          <a:bodyPr anchor="t" anchorCtr="0"/>
          <a:lstStyle>
            <a:lvl1pPr>
              <a:defRPr sz="9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E0F8B7D7-B5E3-644D-9856-CC0934E69055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9" name="Immagine 8" descr="unimo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" y="6339386"/>
            <a:ext cx="935998" cy="1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7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4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422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457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45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03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B7D7-B5E3-644D-9856-CC0934E69055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gg/mm/aaaa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Nome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83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96</Words>
  <Application>Microsoft Office PowerPoint</Application>
  <PresentationFormat>Presentazione su schermo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SIMONE MARIO DI PAOLO</cp:lastModifiedBy>
  <cp:revision>47</cp:revision>
  <dcterms:created xsi:type="dcterms:W3CDTF">2015-06-30T14:46:04Z</dcterms:created>
  <dcterms:modified xsi:type="dcterms:W3CDTF">2021-11-11T13:31:54Z</dcterms:modified>
</cp:coreProperties>
</file>